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09" r:id="rId2"/>
    <p:sldMasterId id="2147483756" r:id="rId3"/>
    <p:sldMasterId id="2147483759" r:id="rId4"/>
  </p:sldMasterIdLst>
  <p:notesMasterIdLst>
    <p:notesMasterId r:id="rId83"/>
  </p:notesMasterIdLst>
  <p:handoutMasterIdLst>
    <p:handoutMasterId r:id="rId84"/>
  </p:handoutMasterIdLst>
  <p:sldIdLst>
    <p:sldId id="271" r:id="rId5"/>
    <p:sldId id="404" r:id="rId6"/>
    <p:sldId id="311" r:id="rId7"/>
    <p:sldId id="312" r:id="rId8"/>
    <p:sldId id="371" r:id="rId9"/>
    <p:sldId id="372" r:id="rId10"/>
    <p:sldId id="291" r:id="rId11"/>
    <p:sldId id="373" r:id="rId12"/>
    <p:sldId id="315" r:id="rId13"/>
    <p:sldId id="301" r:id="rId14"/>
    <p:sldId id="350" r:id="rId15"/>
    <p:sldId id="392" r:id="rId16"/>
    <p:sldId id="353" r:id="rId17"/>
    <p:sldId id="316" r:id="rId18"/>
    <p:sldId id="317" r:id="rId19"/>
    <p:sldId id="374" r:id="rId20"/>
    <p:sldId id="375" r:id="rId21"/>
    <p:sldId id="263" r:id="rId22"/>
    <p:sldId id="293" r:id="rId23"/>
    <p:sldId id="389" r:id="rId24"/>
    <p:sldId id="299" r:id="rId25"/>
    <p:sldId id="314" r:id="rId26"/>
    <p:sldId id="378" r:id="rId27"/>
    <p:sldId id="379" r:id="rId28"/>
    <p:sldId id="323" r:id="rId29"/>
    <p:sldId id="327" r:id="rId30"/>
    <p:sldId id="380" r:id="rId31"/>
    <p:sldId id="325" r:id="rId32"/>
    <p:sldId id="326" r:id="rId33"/>
    <p:sldId id="393" r:id="rId34"/>
    <p:sldId id="396" r:id="rId35"/>
    <p:sldId id="321" r:id="rId36"/>
    <p:sldId id="319" r:id="rId37"/>
    <p:sldId id="304" r:id="rId38"/>
    <p:sldId id="306" r:id="rId39"/>
    <p:sldId id="390" r:id="rId40"/>
    <p:sldId id="305" r:id="rId41"/>
    <p:sldId id="303" r:id="rId42"/>
    <p:sldId id="307" r:id="rId43"/>
    <p:sldId id="391" r:id="rId44"/>
    <p:sldId id="310" r:id="rId45"/>
    <p:sldId id="331" r:id="rId46"/>
    <p:sldId id="388" r:id="rId47"/>
    <p:sldId id="333" r:id="rId48"/>
    <p:sldId id="339" r:id="rId49"/>
    <p:sldId id="336" r:id="rId50"/>
    <p:sldId id="335" r:id="rId51"/>
    <p:sldId id="332" r:id="rId52"/>
    <p:sldId id="334" r:id="rId53"/>
    <p:sldId id="337" r:id="rId54"/>
    <p:sldId id="338" r:id="rId55"/>
    <p:sldId id="397" r:id="rId56"/>
    <p:sldId id="398" r:id="rId57"/>
    <p:sldId id="399" r:id="rId58"/>
    <p:sldId id="400" r:id="rId59"/>
    <p:sldId id="340" r:id="rId60"/>
    <p:sldId id="341" r:id="rId61"/>
    <p:sldId id="342" r:id="rId62"/>
    <p:sldId id="343" r:id="rId63"/>
    <p:sldId id="344" r:id="rId64"/>
    <p:sldId id="345" r:id="rId65"/>
    <p:sldId id="355" r:id="rId66"/>
    <p:sldId id="357" r:id="rId67"/>
    <p:sldId id="354" r:id="rId68"/>
    <p:sldId id="366" r:id="rId69"/>
    <p:sldId id="367" r:id="rId70"/>
    <p:sldId id="384" r:id="rId71"/>
    <p:sldId id="370" r:id="rId72"/>
    <p:sldId id="361" r:id="rId73"/>
    <p:sldId id="381" r:id="rId74"/>
    <p:sldId id="356" r:id="rId75"/>
    <p:sldId id="363" r:id="rId76"/>
    <p:sldId id="364" r:id="rId77"/>
    <p:sldId id="365" r:id="rId78"/>
    <p:sldId id="401" r:id="rId79"/>
    <p:sldId id="403" r:id="rId80"/>
    <p:sldId id="385" r:id="rId81"/>
    <p:sldId id="405"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271"/>
            <p14:sldId id="404"/>
          </p14:sldIdLst>
        </p14:section>
        <p14:section name="Managed identities" id="{BB75B852-876E-AB44-A27C-5582A3844BA0}">
          <p14:sldIdLst>
            <p14:sldId id="311"/>
            <p14:sldId id="312"/>
            <p14:sldId id="371"/>
            <p14:sldId id="372"/>
            <p14:sldId id="291"/>
            <p14:sldId id="373"/>
            <p14:sldId id="315"/>
            <p14:sldId id="301"/>
            <p14:sldId id="350"/>
            <p14:sldId id="392"/>
            <p14:sldId id="353"/>
            <p14:sldId id="316"/>
            <p14:sldId id="317"/>
            <p14:sldId id="374"/>
            <p14:sldId id="375"/>
            <p14:sldId id="263"/>
            <p14:sldId id="293"/>
            <p14:sldId id="389"/>
            <p14:sldId id="299"/>
          </p14:sldIdLst>
        </p14:section>
        <p14:section name="Hybrid identities" id="{E9B369DC-D664-F044-BA54-DBE1899FA2E3}">
          <p14:sldIdLst>
            <p14:sldId id="314"/>
            <p14:sldId id="378"/>
            <p14:sldId id="379"/>
            <p14:sldId id="323"/>
            <p14:sldId id="327"/>
            <p14:sldId id="380"/>
            <p14:sldId id="325"/>
            <p14:sldId id="326"/>
            <p14:sldId id="393"/>
            <p14:sldId id="396"/>
          </p14:sldIdLst>
        </p14:section>
        <p14:section name="Identity Providers" id="{44BD7D34-68A3-B54C-A74F-2DCDA5510AE6}">
          <p14:sldIdLst>
            <p14:sldId id="321"/>
            <p14:sldId id="319"/>
            <p14:sldId id="304"/>
            <p14:sldId id="306"/>
            <p14:sldId id="390"/>
            <p14:sldId id="305"/>
            <p14:sldId id="303"/>
            <p14:sldId id="307"/>
            <p14:sldId id="391"/>
            <p14:sldId id="310"/>
          </p14:sldIdLst>
        </p14:section>
        <p14:section name="Data security" id="{F98CB76C-A4AB-8744-A073-57DE14B9A115}">
          <p14:sldIdLst>
            <p14:sldId id="331"/>
            <p14:sldId id="388"/>
            <p14:sldId id="333"/>
            <p14:sldId id="339"/>
            <p14:sldId id="336"/>
            <p14:sldId id="335"/>
            <p14:sldId id="332"/>
            <p14:sldId id="334"/>
            <p14:sldId id="337"/>
            <p14:sldId id="338"/>
            <p14:sldId id="397"/>
            <p14:sldId id="398"/>
            <p14:sldId id="399"/>
            <p14:sldId id="400"/>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54"/>
            <p14:sldId id="366"/>
            <p14:sldId id="367"/>
            <p14:sldId id="384"/>
            <p14:sldId id="370"/>
            <p14:sldId id="361"/>
            <p14:sldId id="381"/>
            <p14:sldId id="356"/>
            <p14:sldId id="363"/>
            <p14:sldId id="364"/>
            <p14:sldId id="365"/>
            <p14:sldId id="401"/>
            <p14:sldId id="403"/>
            <p14:sldId id="385"/>
            <p14:sldId id="40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F4B1B3-7B2D-4388-903F-2613C448040F}" v="23" dt="2018-06-22T14:35:08.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62376" autoAdjust="0"/>
  </p:normalViewPr>
  <p:slideViewPr>
    <p:cSldViewPr snapToGrid="0">
      <p:cViewPr varScale="1">
        <p:scale>
          <a:sx n="53" d="100"/>
          <a:sy n="53" d="100"/>
        </p:scale>
        <p:origin x="1132" y="3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0164"/>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handoutMaster" Target="handoutMasters/handoutMaster1.xml"/><Relationship Id="rId89"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Hansford" userId="15e953f4-fecf-498e-8d2c-110d3661edc4" providerId="ADAL" clId="{7B8CB39D-AA79-40E8-9EB1-C0435A204AD4}"/>
    <pc:docChg chg="delSld modSld modSection">
      <pc:chgData name="David Hansford" userId="15e953f4-fecf-498e-8d2c-110d3661edc4" providerId="ADAL" clId="{7B8CB39D-AA79-40E8-9EB1-C0435A204AD4}" dt="2018-06-18T19:34:48.690" v="27" actId="20577"/>
      <pc:docMkLst>
        <pc:docMk/>
      </pc:docMkLst>
      <pc:sldChg chg="modSp">
        <pc:chgData name="David Hansford" userId="15e953f4-fecf-498e-8d2c-110d3661edc4" providerId="ADAL" clId="{7B8CB39D-AA79-40E8-9EB1-C0435A204AD4}" dt="2018-06-18T19:34:48.690" v="27" actId="20577"/>
        <pc:sldMkLst>
          <pc:docMk/>
          <pc:sldMk cId="1665733023" sldId="271"/>
        </pc:sldMkLst>
        <pc:spChg chg="mod">
          <ac:chgData name="David Hansford" userId="15e953f4-fecf-498e-8d2c-110d3661edc4" providerId="ADAL" clId="{7B8CB39D-AA79-40E8-9EB1-C0435A204AD4}" dt="2018-06-18T19:34:48.690" v="27" actId="20577"/>
          <ac:spMkLst>
            <pc:docMk/>
            <pc:sldMk cId="1665733023" sldId="271"/>
            <ac:spMk id="4" creationId="{00000000-0000-0000-0000-000000000000}"/>
          </ac:spMkLst>
        </pc:spChg>
      </pc:sldChg>
    </pc:docChg>
  </pc:docChgLst>
  <pc:docChgLst>
    <pc:chgData name="David Hansford" userId="15e953f4-fecf-498e-8d2c-110d3661edc4" providerId="ADAL" clId="{CEF4B1B3-7B2D-4388-903F-2613C448040F}"/>
    <pc:docChg chg="custSel modSld">
      <pc:chgData name="David Hansford" userId="15e953f4-fecf-498e-8d2c-110d3661edc4" providerId="ADAL" clId="{CEF4B1B3-7B2D-4388-903F-2613C448040F}" dt="2018-06-22T14:35:08.800" v="21" actId="478"/>
      <pc:docMkLst>
        <pc:docMk/>
      </pc:docMkLst>
      <pc:sldChg chg="modSp">
        <pc:chgData name="David Hansford" userId="15e953f4-fecf-498e-8d2c-110d3661edc4" providerId="ADAL" clId="{CEF4B1B3-7B2D-4388-903F-2613C448040F}" dt="2018-06-22T14:13:10.767" v="12" actId="20577"/>
        <pc:sldMkLst>
          <pc:docMk/>
          <pc:sldMk cId="1665733023" sldId="271"/>
        </pc:sldMkLst>
        <pc:spChg chg="mod">
          <ac:chgData name="David Hansford" userId="15e953f4-fecf-498e-8d2c-110d3661edc4" providerId="ADAL" clId="{CEF4B1B3-7B2D-4388-903F-2613C448040F}" dt="2018-06-22T14:13:10.767" v="12" actId="20577"/>
          <ac:spMkLst>
            <pc:docMk/>
            <pc:sldMk cId="1665733023" sldId="271"/>
            <ac:spMk id="2" creationId="{00000000-0000-0000-0000-000000000000}"/>
          </ac:spMkLst>
        </pc:spChg>
      </pc:sldChg>
      <pc:sldChg chg="modTransition">
        <pc:chgData name="David Hansford" userId="15e953f4-fecf-498e-8d2c-110d3661edc4" providerId="ADAL" clId="{CEF4B1B3-7B2D-4388-903F-2613C448040F}" dt="2018-06-22T14:18:06.059" v="13"/>
        <pc:sldMkLst>
          <pc:docMk/>
          <pc:sldMk cId="1736770618" sldId="291"/>
        </pc:sldMkLst>
      </pc:sldChg>
      <pc:sldChg chg="modTransition">
        <pc:chgData name="David Hansford" userId="15e953f4-fecf-498e-8d2c-110d3661edc4" providerId="ADAL" clId="{CEF4B1B3-7B2D-4388-903F-2613C448040F}" dt="2018-06-22T14:18:22.684" v="15"/>
        <pc:sldMkLst>
          <pc:docMk/>
          <pc:sldMk cId="3529265945" sldId="293"/>
        </pc:sldMkLst>
      </pc:sldChg>
      <pc:sldChg chg="modTransition">
        <pc:chgData name="David Hansford" userId="15e953f4-fecf-498e-8d2c-110d3661edc4" providerId="ADAL" clId="{CEF4B1B3-7B2D-4388-903F-2613C448040F}" dt="2018-06-22T14:18:51.151" v="17"/>
        <pc:sldMkLst>
          <pc:docMk/>
          <pc:sldMk cId="3539906768" sldId="306"/>
        </pc:sldMkLst>
      </pc:sldChg>
      <pc:sldChg chg="modTransition">
        <pc:chgData name="David Hansford" userId="15e953f4-fecf-498e-8d2c-110d3661edc4" providerId="ADAL" clId="{CEF4B1B3-7B2D-4388-903F-2613C448040F}" dt="2018-06-22T14:18:58.653" v="18"/>
        <pc:sldMkLst>
          <pc:docMk/>
          <pc:sldMk cId="4053370578" sldId="307"/>
        </pc:sldMkLst>
      </pc:sldChg>
      <pc:sldChg chg="modTransition">
        <pc:chgData name="David Hansford" userId="15e953f4-fecf-498e-8d2c-110d3661edc4" providerId="ADAL" clId="{CEF4B1B3-7B2D-4388-903F-2613C448040F}" dt="2018-06-22T14:18:12.808" v="14"/>
        <pc:sldMkLst>
          <pc:docMk/>
          <pc:sldMk cId="2895241146" sldId="350"/>
        </pc:sldMkLst>
      </pc:sldChg>
      <pc:sldChg chg="modTransition">
        <pc:chgData name="David Hansford" userId="15e953f4-fecf-498e-8d2c-110d3661edc4" providerId="ADAL" clId="{CEF4B1B3-7B2D-4388-903F-2613C448040F}" dt="2018-06-22T14:18:06.059" v="13"/>
        <pc:sldMkLst>
          <pc:docMk/>
          <pc:sldMk cId="235747260" sldId="373"/>
        </pc:sldMkLst>
      </pc:sldChg>
      <pc:sldChg chg="modTransition">
        <pc:chgData name="David Hansford" userId="15e953f4-fecf-498e-8d2c-110d3661edc4" providerId="ADAL" clId="{CEF4B1B3-7B2D-4388-903F-2613C448040F}" dt="2018-06-22T14:18:22.684" v="15"/>
        <pc:sldMkLst>
          <pc:docMk/>
          <pc:sldMk cId="1714497807" sldId="389"/>
        </pc:sldMkLst>
      </pc:sldChg>
      <pc:sldChg chg="modTransition">
        <pc:chgData name="David Hansford" userId="15e953f4-fecf-498e-8d2c-110d3661edc4" providerId="ADAL" clId="{CEF4B1B3-7B2D-4388-903F-2613C448040F}" dt="2018-06-22T14:18:51.151" v="17"/>
        <pc:sldMkLst>
          <pc:docMk/>
          <pc:sldMk cId="2084317030" sldId="390"/>
        </pc:sldMkLst>
      </pc:sldChg>
      <pc:sldChg chg="modTransition">
        <pc:chgData name="David Hansford" userId="15e953f4-fecf-498e-8d2c-110d3661edc4" providerId="ADAL" clId="{CEF4B1B3-7B2D-4388-903F-2613C448040F}" dt="2018-06-22T14:18:58.653" v="18"/>
        <pc:sldMkLst>
          <pc:docMk/>
          <pc:sldMk cId="1455547487" sldId="391"/>
        </pc:sldMkLst>
      </pc:sldChg>
      <pc:sldChg chg="modTransition">
        <pc:chgData name="David Hansford" userId="15e953f4-fecf-498e-8d2c-110d3661edc4" providerId="ADAL" clId="{CEF4B1B3-7B2D-4388-903F-2613C448040F}" dt="2018-06-22T14:18:12.808" v="14"/>
        <pc:sldMkLst>
          <pc:docMk/>
          <pc:sldMk cId="1710132977" sldId="392"/>
        </pc:sldMkLst>
      </pc:sldChg>
      <pc:sldChg chg="modTransition">
        <pc:chgData name="David Hansford" userId="15e953f4-fecf-498e-8d2c-110d3661edc4" providerId="ADAL" clId="{CEF4B1B3-7B2D-4388-903F-2613C448040F}" dt="2018-06-22T14:18:41.695" v="16"/>
        <pc:sldMkLst>
          <pc:docMk/>
          <pc:sldMk cId="3679511766" sldId="393"/>
        </pc:sldMkLst>
      </pc:sldChg>
      <pc:sldChg chg="modTransition">
        <pc:chgData name="David Hansford" userId="15e953f4-fecf-498e-8d2c-110d3661edc4" providerId="ADAL" clId="{CEF4B1B3-7B2D-4388-903F-2613C448040F}" dt="2018-06-22T14:18:41.695" v="16"/>
        <pc:sldMkLst>
          <pc:docMk/>
          <pc:sldMk cId="953786233" sldId="396"/>
        </pc:sldMkLst>
      </pc:sldChg>
      <pc:sldChg chg="modTransition">
        <pc:chgData name="David Hansford" userId="15e953f4-fecf-498e-8d2c-110d3661edc4" providerId="ADAL" clId="{CEF4B1B3-7B2D-4388-903F-2613C448040F}" dt="2018-06-22T14:21:43.914" v="19"/>
        <pc:sldMkLst>
          <pc:docMk/>
          <pc:sldMk cId="902600405" sldId="397"/>
        </pc:sldMkLst>
      </pc:sldChg>
      <pc:sldChg chg="modTransition">
        <pc:chgData name="David Hansford" userId="15e953f4-fecf-498e-8d2c-110d3661edc4" providerId="ADAL" clId="{CEF4B1B3-7B2D-4388-903F-2613C448040F}" dt="2018-06-22T14:21:43.914" v="19"/>
        <pc:sldMkLst>
          <pc:docMk/>
          <pc:sldMk cId="2644386537" sldId="398"/>
        </pc:sldMkLst>
      </pc:sldChg>
      <pc:sldChg chg="modTransition">
        <pc:chgData name="David Hansford" userId="15e953f4-fecf-498e-8d2c-110d3661edc4" providerId="ADAL" clId="{CEF4B1B3-7B2D-4388-903F-2613C448040F}" dt="2018-06-22T14:21:43.914" v="19"/>
        <pc:sldMkLst>
          <pc:docMk/>
          <pc:sldMk cId="1338574803" sldId="399"/>
        </pc:sldMkLst>
      </pc:sldChg>
      <pc:sldChg chg="modTransition">
        <pc:chgData name="David Hansford" userId="15e953f4-fecf-498e-8d2c-110d3661edc4" providerId="ADAL" clId="{CEF4B1B3-7B2D-4388-903F-2613C448040F}" dt="2018-06-22T14:21:43.914" v="19"/>
        <pc:sldMkLst>
          <pc:docMk/>
          <pc:sldMk cId="4203965419" sldId="400"/>
        </pc:sldMkLst>
      </pc:sldChg>
      <pc:sldChg chg="modTransition">
        <pc:chgData name="David Hansford" userId="15e953f4-fecf-498e-8d2c-110d3661edc4" providerId="ADAL" clId="{CEF4B1B3-7B2D-4388-903F-2613C448040F}" dt="2018-06-22T14:23:15.801" v="20"/>
        <pc:sldMkLst>
          <pc:docMk/>
          <pc:sldMk cId="2912424802" sldId="401"/>
        </pc:sldMkLst>
      </pc:sldChg>
      <pc:sldChg chg="modTransition">
        <pc:chgData name="David Hansford" userId="15e953f4-fecf-498e-8d2c-110d3661edc4" providerId="ADAL" clId="{CEF4B1B3-7B2D-4388-903F-2613C448040F}" dt="2018-06-22T14:23:15.801" v="20"/>
        <pc:sldMkLst>
          <pc:docMk/>
          <pc:sldMk cId="1924641698" sldId="403"/>
        </pc:sldMkLst>
      </pc:sldChg>
      <pc:sldChg chg="addSp delSp modSp">
        <pc:chgData name="David Hansford" userId="15e953f4-fecf-498e-8d2c-110d3661edc4" providerId="ADAL" clId="{CEF4B1B3-7B2D-4388-903F-2613C448040F}" dt="2018-06-22T14:35:08.800" v="21" actId="478"/>
        <pc:sldMkLst>
          <pc:docMk/>
          <pc:sldMk cId="1331722860" sldId="405"/>
        </pc:sldMkLst>
        <pc:spChg chg="del">
          <ac:chgData name="David Hansford" userId="15e953f4-fecf-498e-8d2c-110d3661edc4" providerId="ADAL" clId="{CEF4B1B3-7B2D-4388-903F-2613C448040F}" dt="2018-06-22T14:35:08.800" v="21" actId="478"/>
          <ac:spMkLst>
            <pc:docMk/>
            <pc:sldMk cId="1331722860" sldId="405"/>
            <ac:spMk id="4" creationId="{00000000-0000-0000-0000-000000000000}"/>
          </ac:spMkLst>
        </pc:spChg>
        <pc:spChg chg="add mod">
          <ac:chgData name="David Hansford" userId="15e953f4-fecf-498e-8d2c-110d3661edc4" providerId="ADAL" clId="{CEF4B1B3-7B2D-4388-903F-2613C448040F}" dt="2018-06-22T14:35:08.800" v="21" actId="478"/>
          <ac:spMkLst>
            <pc:docMk/>
            <pc:sldMk cId="1331722860" sldId="405"/>
            <ac:spMk id="5" creationId="{442D4F8A-0229-4506-9A5D-ABFE670432F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0438D83B-F945-4B4E-B4C3-D754C38CB87A}" srcId="{A6DD3D5F-E149-46DF-9DCA-EAF6439D8FBC}" destId="{6A4FCFFA-444B-43DD-9046-3AADE5D1F4C9}" srcOrd="4" destOrd="0" parTransId="{6FBD2B74-C1A1-43FE-A588-225B50F80240}" sibTransId="{6194E1D2-9BCB-4BC2-A5C1-B5C7213CB280}"/>
    <dgm:cxn modelId="{EE1E5A5B-3180-CF4F-A20B-033374C2565D}" type="presOf" srcId="{50C5104F-FEB7-4B02-AC0F-6A450247F1CD}" destId="{73478D76-B81E-4F9D-AE2D-0BE77E0EB995}" srcOrd="0" destOrd="0" presId="urn:microsoft.com/office/officeart/2008/layout/AlternatingHexagons"/>
    <dgm:cxn modelId="{72AAE763-EEA6-454A-AB8B-7CD8618354D6}" type="presOf" srcId="{AC5AD43E-8BA6-40C9-90EE-24F45AB1BC51}" destId="{49CC989F-47AD-4C12-A6F8-6A4849D90237}" srcOrd="0" destOrd="0" presId="urn:microsoft.com/office/officeart/2008/layout/AlternatingHexagons"/>
    <dgm:cxn modelId="{33C93C52-42A9-7344-A850-629459DFC32A}" type="presOf" srcId="{6194E1D2-9BCB-4BC2-A5C1-B5C7213CB280}" destId="{3B24438F-B54F-4578-A2ED-266B850D189B}" srcOrd="0" destOrd="0" presId="urn:microsoft.com/office/officeart/2008/layout/AlternatingHexagons"/>
    <dgm:cxn modelId="{BA1CFB73-21F6-C84A-A9A0-B969EC6DDFBB}" type="presOf" srcId="{EEA06D5F-AEF1-4E25-81CB-378F9FBE7219}" destId="{7FFF41F5-4B85-4283-89BC-F72BB1DCDF17}" srcOrd="0" destOrd="0" presId="urn:microsoft.com/office/officeart/2008/layout/AlternatingHexagons"/>
    <dgm:cxn modelId="{275DB07D-531A-7349-A42F-88195F784166}" type="presOf" srcId="{E219CF06-472A-4D49-B22F-B44B8895BA3A}" destId="{086C4028-E570-4C97-805F-0C7D8D7F5D26}" srcOrd="0" destOrd="0" presId="urn:microsoft.com/office/officeart/2008/layout/AlternatingHexagons"/>
    <dgm:cxn modelId="{3C383399-71C8-4045-A4FD-C1C8446E7975}" type="presOf" srcId="{C4597EB7-4DD7-4A88-B983-92F911392E69}" destId="{9389B828-6B7F-4CD3-880B-C6216114697F}"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C43904AF-EE8D-1649-8DC0-543ABEBE6395}" type="presOf" srcId="{2DE38695-58BA-4A8F-8BF2-B4AF6597D3FC}" destId="{1CF68D52-AC71-446A-824B-331D380D19AB}"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B3E68ADC-0BC2-224A-AB51-79B8F0376CC5}" type="presOf" srcId="{BBFAC1CF-FB45-4815-B4AD-A0064D1B9DF7}" destId="{9A30A22A-4099-4164-B490-37968B1380F3}" srcOrd="0" destOrd="0" presId="urn:microsoft.com/office/officeart/2008/layout/AlternatingHexagons"/>
    <dgm:cxn modelId="{9A7C0CE8-44B2-E14F-9FD2-26B662E62A6E}" type="presOf" srcId="{A6DD3D5F-E149-46DF-9DCA-EAF6439D8FBC}" destId="{351FC134-8697-4C99-AFA8-B90BC49F3901}" srcOrd="0" destOrd="0" presId="urn:microsoft.com/office/officeart/2008/layout/AlternatingHexagons"/>
    <dgm:cxn modelId="{899DC4F1-A893-6E48-9700-B416A6176349}" type="presOf" srcId="{6A4FCFFA-444B-43DD-9046-3AADE5D1F4C9}" destId="{E73095F5-EF93-4F9E-8583-9070C4DC8D56}"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50E410F4-F5E4-EE4D-A84B-C8045D7BC436}" type="presOf" srcId="{0E1756FE-9A0E-40C2-AF27-BEDB22587F4C}" destId="{8E02C9CA-7E47-4C0E-9D64-9A4547D3E10B}" srcOrd="0" destOrd="0" presId="urn:microsoft.com/office/officeart/2008/layout/AlternatingHexagons"/>
    <dgm:cxn modelId="{924EB66A-FCDE-D84C-971D-D80EC65A4C3E}" type="presParOf" srcId="{351FC134-8697-4C99-AFA8-B90BC49F3901}" destId="{C27083B2-9A0F-4FFA-BCE6-5FCE9BF5DF4C}" srcOrd="0" destOrd="0" presId="urn:microsoft.com/office/officeart/2008/layout/AlternatingHexagons"/>
    <dgm:cxn modelId="{6270621A-7608-2D41-8C41-49DFC4657FC3}" type="presParOf" srcId="{C27083B2-9A0F-4FFA-BCE6-5FCE9BF5DF4C}" destId="{7FFF41F5-4B85-4283-89BC-F72BB1DCDF17}" srcOrd="0" destOrd="0" presId="urn:microsoft.com/office/officeart/2008/layout/AlternatingHexagons"/>
    <dgm:cxn modelId="{EB03A00F-3809-0541-8E10-524E14FB0785}" type="presParOf" srcId="{C27083B2-9A0F-4FFA-BCE6-5FCE9BF5DF4C}" destId="{9A53782E-84B7-495E-BB96-20026BD94B97}" srcOrd="1" destOrd="0" presId="urn:microsoft.com/office/officeart/2008/layout/AlternatingHexagons"/>
    <dgm:cxn modelId="{B5FE1447-F3A0-5A4A-88CB-110327C3152E}" type="presParOf" srcId="{C27083B2-9A0F-4FFA-BCE6-5FCE9BF5DF4C}" destId="{C8F46EF9-A892-40FC-8AFD-0A2A27FD9B8E}" srcOrd="2" destOrd="0" presId="urn:microsoft.com/office/officeart/2008/layout/AlternatingHexagons"/>
    <dgm:cxn modelId="{117E193E-5337-714B-8548-1E365BF17AAB}" type="presParOf" srcId="{C27083B2-9A0F-4FFA-BCE6-5FCE9BF5DF4C}" destId="{E418E733-20C6-49A0-997F-9C6B8905BA95}" srcOrd="3" destOrd="0" presId="urn:microsoft.com/office/officeart/2008/layout/AlternatingHexagons"/>
    <dgm:cxn modelId="{D261D938-E308-FD41-8357-1E8B53E19E75}" type="presParOf" srcId="{C27083B2-9A0F-4FFA-BCE6-5FCE9BF5DF4C}" destId="{9A30A22A-4099-4164-B490-37968B1380F3}" srcOrd="4" destOrd="0" presId="urn:microsoft.com/office/officeart/2008/layout/AlternatingHexagons"/>
    <dgm:cxn modelId="{1E53916A-8EBF-434E-8510-2ACD7900396C}" type="presParOf" srcId="{351FC134-8697-4C99-AFA8-B90BC49F3901}" destId="{F78791F6-8845-4D85-8FCC-3525878660B6}" srcOrd="1" destOrd="0" presId="urn:microsoft.com/office/officeart/2008/layout/AlternatingHexagons"/>
    <dgm:cxn modelId="{CD311D02-4698-0B49-8072-3E7BCAA7499C}" type="presParOf" srcId="{351FC134-8697-4C99-AFA8-B90BC49F3901}" destId="{82F54AC2-4FE0-482E-BC67-BF735496D70F}" srcOrd="2" destOrd="0" presId="urn:microsoft.com/office/officeart/2008/layout/AlternatingHexagons"/>
    <dgm:cxn modelId="{B162BDFB-F5BD-FF42-8ECA-7FAC3C5D67D2}" type="presParOf" srcId="{82F54AC2-4FE0-482E-BC67-BF735496D70F}" destId="{086C4028-E570-4C97-805F-0C7D8D7F5D26}" srcOrd="0" destOrd="0" presId="urn:microsoft.com/office/officeart/2008/layout/AlternatingHexagons"/>
    <dgm:cxn modelId="{0E180DCB-D438-5247-A98D-E8B7D32A03C5}" type="presParOf" srcId="{82F54AC2-4FE0-482E-BC67-BF735496D70F}" destId="{24AAF4F4-6396-4EA2-8E83-1A293A16235A}" srcOrd="1" destOrd="0" presId="urn:microsoft.com/office/officeart/2008/layout/AlternatingHexagons"/>
    <dgm:cxn modelId="{E8B0C614-DBFD-0540-86C7-EE1E0F05022E}" type="presParOf" srcId="{82F54AC2-4FE0-482E-BC67-BF735496D70F}" destId="{9650F368-4B1D-485E-8077-0AC20E234246}" srcOrd="2" destOrd="0" presId="urn:microsoft.com/office/officeart/2008/layout/AlternatingHexagons"/>
    <dgm:cxn modelId="{4634362C-F177-FF42-B43E-CB3780581000}" type="presParOf" srcId="{82F54AC2-4FE0-482E-BC67-BF735496D70F}" destId="{DC6FACF7-392E-41F7-A5FA-ABE3E62E537F}" srcOrd="3" destOrd="0" presId="urn:microsoft.com/office/officeart/2008/layout/AlternatingHexagons"/>
    <dgm:cxn modelId="{97797FBC-FE96-D04D-8F22-BAF5F4CA2C43}" type="presParOf" srcId="{82F54AC2-4FE0-482E-BC67-BF735496D70F}" destId="{9389B828-6B7F-4CD3-880B-C6216114697F}" srcOrd="4" destOrd="0" presId="urn:microsoft.com/office/officeart/2008/layout/AlternatingHexagons"/>
    <dgm:cxn modelId="{11D44C83-392A-C346-978C-13C9A15F3D12}" type="presParOf" srcId="{351FC134-8697-4C99-AFA8-B90BC49F3901}" destId="{DF294135-5988-4E7D-9923-8C52B674575C}" srcOrd="3" destOrd="0" presId="urn:microsoft.com/office/officeart/2008/layout/AlternatingHexagons"/>
    <dgm:cxn modelId="{FF3782FE-93B2-254D-BF21-3C44653CDA49}" type="presParOf" srcId="{351FC134-8697-4C99-AFA8-B90BC49F3901}" destId="{EAA7EB19-32E9-4F0C-9F6C-24E51D82C78B}" srcOrd="4" destOrd="0" presId="urn:microsoft.com/office/officeart/2008/layout/AlternatingHexagons"/>
    <dgm:cxn modelId="{7ED953E3-0373-1C41-BA2C-9FE1E72A6A03}" type="presParOf" srcId="{EAA7EB19-32E9-4F0C-9F6C-24E51D82C78B}" destId="{8E02C9CA-7E47-4C0E-9D64-9A4547D3E10B}" srcOrd="0" destOrd="0" presId="urn:microsoft.com/office/officeart/2008/layout/AlternatingHexagons"/>
    <dgm:cxn modelId="{E7E9C61D-49A6-2C46-A040-639CAD11A710}" type="presParOf" srcId="{EAA7EB19-32E9-4F0C-9F6C-24E51D82C78B}" destId="{3617D18F-FC41-4379-8912-3757CD3B8A92}" srcOrd="1" destOrd="0" presId="urn:microsoft.com/office/officeart/2008/layout/AlternatingHexagons"/>
    <dgm:cxn modelId="{DE34EBB0-9E4F-9B4B-8A3E-DEB718C5284E}" type="presParOf" srcId="{EAA7EB19-32E9-4F0C-9F6C-24E51D82C78B}" destId="{F28AB40F-93CA-4F5C-ADC0-1B28CAD0E87C}" srcOrd="2" destOrd="0" presId="urn:microsoft.com/office/officeart/2008/layout/AlternatingHexagons"/>
    <dgm:cxn modelId="{ED179DC1-5C7B-6042-9064-28C881A4A482}" type="presParOf" srcId="{EAA7EB19-32E9-4F0C-9F6C-24E51D82C78B}" destId="{FD8EA8C7-F262-4730-8888-4B7638BDBF47}" srcOrd="3" destOrd="0" presId="urn:microsoft.com/office/officeart/2008/layout/AlternatingHexagons"/>
    <dgm:cxn modelId="{C29CD64C-0DF8-A94E-86BC-A9B8EF3E565E}" type="presParOf" srcId="{EAA7EB19-32E9-4F0C-9F6C-24E51D82C78B}" destId="{49CC989F-47AD-4C12-A6F8-6A4849D90237}" srcOrd="4" destOrd="0" presId="urn:microsoft.com/office/officeart/2008/layout/AlternatingHexagons"/>
    <dgm:cxn modelId="{B6EDDE58-4965-5A4E-973F-BBF7CEEE86E7}" type="presParOf" srcId="{351FC134-8697-4C99-AFA8-B90BC49F3901}" destId="{9D245871-3433-44B1-B19B-6FCC891E4FD9}" srcOrd="5" destOrd="0" presId="urn:microsoft.com/office/officeart/2008/layout/AlternatingHexagons"/>
    <dgm:cxn modelId="{E9A60F12-A13F-374A-9D1D-AEE605B6FE90}" type="presParOf" srcId="{351FC134-8697-4C99-AFA8-B90BC49F3901}" destId="{F1514F44-26EE-40F7-8EF7-D089CA9FBB32}" srcOrd="6" destOrd="0" presId="urn:microsoft.com/office/officeart/2008/layout/AlternatingHexagons"/>
    <dgm:cxn modelId="{D36ACE95-0391-EF46-87FC-AC9290A75493}" type="presParOf" srcId="{F1514F44-26EE-40F7-8EF7-D089CA9FBB32}" destId="{1CF68D52-AC71-446A-824B-331D380D19AB}" srcOrd="0" destOrd="0" presId="urn:microsoft.com/office/officeart/2008/layout/AlternatingHexagons"/>
    <dgm:cxn modelId="{109F0DDA-0C26-F04D-960B-6EF15FCFCE10}" type="presParOf" srcId="{F1514F44-26EE-40F7-8EF7-D089CA9FBB32}" destId="{8803F8D3-B9BA-46F4-8DA3-658EBC5AC972}" srcOrd="1" destOrd="0" presId="urn:microsoft.com/office/officeart/2008/layout/AlternatingHexagons"/>
    <dgm:cxn modelId="{CD50B13F-0C6E-2548-85CE-12A5C9A496CF}" type="presParOf" srcId="{F1514F44-26EE-40F7-8EF7-D089CA9FBB32}" destId="{32317E29-73A1-4ECB-B0CE-0AC1152A6D7A}" srcOrd="2" destOrd="0" presId="urn:microsoft.com/office/officeart/2008/layout/AlternatingHexagons"/>
    <dgm:cxn modelId="{9D728C3E-897A-274B-9618-AFB835E722CE}" type="presParOf" srcId="{F1514F44-26EE-40F7-8EF7-D089CA9FBB32}" destId="{86F6CEF1-E9C1-45F5-AA7F-64834AE30BDA}" srcOrd="3" destOrd="0" presId="urn:microsoft.com/office/officeart/2008/layout/AlternatingHexagons"/>
    <dgm:cxn modelId="{9468DB38-D612-3A46-8654-ACACE744E59D}" type="presParOf" srcId="{F1514F44-26EE-40F7-8EF7-D089CA9FBB32}" destId="{73478D76-B81E-4F9D-AE2D-0BE77E0EB995}" srcOrd="4" destOrd="0" presId="urn:microsoft.com/office/officeart/2008/layout/AlternatingHexagons"/>
    <dgm:cxn modelId="{640F5B3E-B838-B549-B8A2-E8E15ABCCEE6}" type="presParOf" srcId="{351FC134-8697-4C99-AFA8-B90BC49F3901}" destId="{9D5831D7-E95D-4015-91C3-1CCD92511EF4}" srcOrd="7" destOrd="0" presId="urn:microsoft.com/office/officeart/2008/layout/AlternatingHexagons"/>
    <dgm:cxn modelId="{176023FF-4145-8143-B95B-531CFBB2122C}" type="presParOf" srcId="{351FC134-8697-4C99-AFA8-B90BC49F3901}" destId="{CF898DA2-6F81-451A-AECD-1911346E514C}" srcOrd="8" destOrd="0" presId="urn:microsoft.com/office/officeart/2008/layout/AlternatingHexagons"/>
    <dgm:cxn modelId="{3C1CA9D4-E129-6C4B-BB74-C667041198F1}" type="presParOf" srcId="{CF898DA2-6F81-451A-AECD-1911346E514C}" destId="{E73095F5-EF93-4F9E-8583-9070C4DC8D56}" srcOrd="0" destOrd="0" presId="urn:microsoft.com/office/officeart/2008/layout/AlternatingHexagons"/>
    <dgm:cxn modelId="{5E78239A-B468-9845-91BF-F0080992F018}" type="presParOf" srcId="{CF898DA2-6F81-451A-AECD-1911346E514C}" destId="{C2B784D3-9D62-40FC-ABC8-96FCE8DD5438}" srcOrd="1" destOrd="0" presId="urn:microsoft.com/office/officeart/2008/layout/AlternatingHexagons"/>
    <dgm:cxn modelId="{37EC6983-0692-7E4D-99B0-BCF4A95AEC30}" type="presParOf" srcId="{CF898DA2-6F81-451A-AECD-1911346E514C}" destId="{30287C06-B12B-460F-B06F-824E656077A3}" srcOrd="2" destOrd="0" presId="urn:microsoft.com/office/officeart/2008/layout/AlternatingHexagons"/>
    <dgm:cxn modelId="{54AD8CB3-3F63-024E-8F8F-13712C93DC49}" type="presParOf" srcId="{CF898DA2-6F81-451A-AECD-1911346E514C}" destId="{8B212C20-315A-4768-A71F-7A0141457EA2}" srcOrd="3" destOrd="0" presId="urn:microsoft.com/office/officeart/2008/layout/AlternatingHexagons"/>
    <dgm:cxn modelId="{DF648961-7F60-8949-8BC3-CACF17FC24AA}"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6/22/2018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F0F35F-DD44-4607-AEC1-49D7A4BC406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4085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897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1884795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788576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684457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1775807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022370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1610702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19814148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3498756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66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F0F35F-DD44-4607-AEC1-49D7A4BC4066}"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158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14294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981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59507257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85525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42631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975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80758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8088340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187467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325589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38746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24994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73351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5373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17243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3166735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6639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164807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685246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5612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890143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47714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058746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2199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11751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6484627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779117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201592" y="152925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44899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5"/>
            <a:ext cx="811784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68080" y="286313"/>
            <a:ext cx="2390398" cy="71558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0247518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6/22/2018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6/22/2018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1245708801"/>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34.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David Hansford</a:t>
            </a:r>
          </a:p>
          <a:p>
            <a:r>
              <a:rPr lang="en-US" dirty="0"/>
              <a:t>Technical Architect</a:t>
            </a:r>
          </a:p>
        </p:txBody>
      </p:sp>
      <p:sp>
        <p:nvSpPr>
          <p:cNvPr id="2" name="Title 1"/>
          <p:cNvSpPr>
            <a:spLocks noGrp="1"/>
          </p:cNvSpPr>
          <p:nvPr>
            <p:ph type="ctrTitle"/>
          </p:nvPr>
        </p:nvSpPr>
        <p:spPr>
          <a:solidFill>
            <a:srgbClr val="007233"/>
          </a:solidFill>
        </p:spPr>
        <p:txBody>
          <a:bodyPr/>
          <a:lstStyle/>
          <a:p>
            <a:r>
              <a:rPr lang="en-US" sz="3000" dirty="0"/>
              <a:t>Design for Security and Identity</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929640" y="1825625"/>
            <a:ext cx="1024128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t>RedirectToIdentityProvider</a:t>
            </a:r>
            <a:endParaRPr lang="en-US" dirty="0"/>
          </a:p>
          <a:p>
            <a:r>
              <a:rPr lang="en-US" dirty="0" err="1"/>
              <a:t>MessageReceived</a:t>
            </a:r>
            <a:endParaRPr lang="en-US" dirty="0"/>
          </a:p>
          <a:p>
            <a:r>
              <a:rPr lang="en-US" dirty="0" err="1"/>
              <a:t>SecurityTokenReceived</a:t>
            </a:r>
            <a:endParaRPr lang="en-US" dirty="0"/>
          </a:p>
          <a:p>
            <a:r>
              <a:rPr lang="en-US" dirty="0" err="1"/>
              <a:t>SecurityTokenValidated</a:t>
            </a:r>
            <a:endParaRPr lang="en-US" dirty="0"/>
          </a:p>
          <a:p>
            <a:r>
              <a:rPr lang="en-US" dirty="0" err="1"/>
              <a:t>AuthorizationCodeReceived</a:t>
            </a:r>
            <a:endParaRPr lang="en-US" dirty="0"/>
          </a:p>
          <a:p>
            <a:r>
              <a:rPr lang="en-US" dirty="0" err="1"/>
              <a:t>AuthenticationFailed</a:t>
            </a:r>
            <a:endParaRPr lang="en-US" dirty="0"/>
          </a:p>
        </p:txBody>
      </p:sp>
    </p:spTree>
    <p:extLst>
      <p:ext uri="{BB962C8B-B14F-4D97-AF65-F5344CB8AC3E}">
        <p14:creationId xmlns:p14="http://schemas.microsoft.com/office/powerpoint/2010/main" val="352926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4000" dirty="0">
                <a:solidFill>
                  <a:schemeClr val="tx1"/>
                </a:solidFill>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fontScale="70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a:buFont typeface="+mj-lt"/>
              <a:buAutoNum type="arabicParenR" startAt="5"/>
            </a:pPr>
            <a:r>
              <a:rPr lang="en-US" dirty="0" err="1"/>
              <a:t>AuthorizationCodeReceived</a:t>
            </a:r>
            <a:endParaRPr lang="en-US" dirty="0"/>
          </a:p>
        </p:txBody>
      </p:sp>
    </p:spTree>
    <p:extLst>
      <p:ext uri="{BB962C8B-B14F-4D97-AF65-F5344CB8AC3E}">
        <p14:creationId xmlns:p14="http://schemas.microsoft.com/office/powerpoint/2010/main" val="171449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5735" y="1579172"/>
            <a:ext cx="3569033" cy="4855545"/>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2635" y="2148976"/>
            <a:ext cx="5763880" cy="3410044"/>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1338574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4203965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15819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007233"/>
          </a:solidFill>
        </p:spPr>
        <p:txBody>
          <a:bodyPr/>
          <a:lstStyle/>
          <a:p>
            <a:r>
              <a:rPr lang="en-US" sz="3000" dirty="0"/>
              <a:t>Design for Security and Identity</a:t>
            </a:r>
          </a:p>
        </p:txBody>
      </p:sp>
      <p:sp>
        <p:nvSpPr>
          <p:cNvPr id="5" name="Subtitle 4">
            <a:extLst>
              <a:ext uri="{FF2B5EF4-FFF2-40B4-BE49-F238E27FC236}">
                <a16:creationId xmlns:a16="http://schemas.microsoft.com/office/drawing/2014/main" id="{442D4F8A-0229-4506-9A5D-ABFE670432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31722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12380</TotalTime>
  <Words>8250</Words>
  <Application>Microsoft Office PowerPoint</Application>
  <PresentationFormat>Widescreen</PresentationFormat>
  <Paragraphs>1003</Paragraphs>
  <Slides>78</Slides>
  <Notes>78</Notes>
  <HiddenSlides>18</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78</vt:i4>
      </vt:variant>
    </vt:vector>
  </HeadingPairs>
  <TitlesOfParts>
    <vt:vector size="92" baseType="lpstr">
      <vt:lpstr>Arial</vt:lpstr>
      <vt:lpstr>Calibri</vt:lpstr>
      <vt:lpstr>Calibri Light</vt:lpstr>
      <vt:lpstr>Consolas</vt:lpstr>
      <vt:lpstr>Courier New</vt:lpstr>
      <vt:lpstr>Mangal</vt:lpstr>
      <vt:lpstr>Segoe UI</vt:lpstr>
      <vt:lpstr>Segoe UI Light</vt:lpstr>
      <vt:lpstr>Verdana</vt:lpstr>
      <vt:lpstr>Wingdings</vt:lpstr>
      <vt:lpstr>3_Office Theme</vt:lpstr>
      <vt:lpstr>Office Theme</vt:lpstr>
      <vt:lpstr>7-00134_MS_Qwest_template_Segoe</vt:lpstr>
      <vt:lpstr>NG_MOC_Core_ModuleNew2</vt:lpstr>
      <vt:lpstr>Design for Security and Identity</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Azure Storage provides a comprehensive set of security capabilities which together enable developers to build secure applications. These options include:</vt:lpstr>
      <vt:lpstr>Azure Storage provides a comprehensive set of security capabilities which together enable developers to build secure applications. These options include: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lpstr>Securing Resources</vt:lpstr>
      <vt:lpstr>Design for Security and Identity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David Hansford</cp:lastModifiedBy>
  <cp:revision>562</cp:revision>
  <dcterms:created xsi:type="dcterms:W3CDTF">2015-09-15T13:10:44Z</dcterms:created>
  <dcterms:modified xsi:type="dcterms:W3CDTF">2018-06-22T14:35:11Z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